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pitch.com?utm_medium=product-presentation&amp;utm_source=powerpoint-export&amp;utm_campaign=bottom_bar_cta&amp;utm_content=4d9f88ec-0009-4e00-9a33-3221e22b4bc3&amp;utm_term=PDF-PPTX-lastsl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194565" y="171156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-10875668" y="848152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-12279671" y="170663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137642" y="3420219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-118847" y="336922"/>
            <a:ext cx="9364120" cy="4189308"/>
          </a:xfrm>
          <a:prstGeom prst="roundRect">
            <a:avLst>
              <a:gd name="adj" fmla="val 18189"/>
            </a:avLst>
          </a:prstGeom>
          <a:solidFill>
            <a:srgbClr val="FFFFFF"/>
          </a:solidFill>
          <a:ln/>
        </p:spPr>
        <p:txBody>
          <a:bodyPr wrap="square" lIns="520229" tIns="494571" rIns="520229" bIns="494571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2137642" y="4278704"/>
            <a:ext cx="4653803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793546" y="4278704"/>
            <a:ext cx="7414864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-6005265" y="4278704"/>
            <a:ext cx="8140339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211367" y="3420219"/>
            <a:ext cx="7401046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-4601262" y="3420219"/>
            <a:ext cx="5551442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https://pitch-assets-ccb95893-de3f-4266-973c-20049231b248.s3.eu-west-1.amazonaws.com/97be743e-7493-4ca2-b088-533bddd295b2?pitch-bytes=90883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08" b="4308"/>
          <a:stretch/>
        </p:blipFill>
        <p:spPr>
          <a:xfrm>
            <a:off x="3671859" y="819743"/>
            <a:ext cx="1781745" cy="1628247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b7325739-1c27-4e35-982e-8fdbbece6574?pitch-bytes=16966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867" b="38867"/>
          <a:stretch/>
        </p:blipFill>
        <p:spPr>
          <a:xfrm>
            <a:off x="3021137" y="2486889"/>
            <a:ext cx="3101725" cy="690614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5" name="Shape 10"/>
          <p:cNvSpPr/>
          <p:nvPr/>
        </p:nvSpPr>
        <p:spPr>
          <a:xfrm>
            <a:off x="9725532" y="1691314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11129535" y="83282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7934415" y="168638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4572000" y="-8143"/>
            <a:ext cx="5739813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-3164106" y="-2946"/>
            <a:ext cx="7736106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7345211" y="3064811"/>
            <a:ext cx="587019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 MAY 2025</a:t>
            </a:r>
            <a:endParaRPr lang="en-US" sz="750" dirty="0"/>
          </a:p>
        </p:txBody>
      </p:sp>
      <p:sp>
        <p:nvSpPr>
          <p:cNvPr id="21" name="Text 16"/>
          <p:cNvSpPr/>
          <p:nvPr/>
        </p:nvSpPr>
        <p:spPr>
          <a:xfrm>
            <a:off x="7289173" y="2558993"/>
            <a:ext cx="3554189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 wrap="square" lIns="197455" tIns="101917" rIns="197455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629232" y="853082"/>
            <a:ext cx="2938599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163256" tIns="101917" rIns="163256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23" name="Shape 18"/>
          <p:cNvSpPr/>
          <p:nvPr/>
        </p:nvSpPr>
        <p:spPr>
          <a:xfrm>
            <a:off x="-5541235" y="1706638"/>
            <a:ext cx="649141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-4137232" y="848152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-2636640" y="2558993"/>
            <a:ext cx="4307723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2846031" y="3527306"/>
            <a:ext cx="343889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2250"/>
              </a:lnSpc>
            </a:pPr>
            <a:r>
              <a:rPr lang="en-US" sz="2300" b="1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Presented by The Espada</a:t>
            </a:r>
            <a:endParaRPr lang="en-US" sz="2250" dirty="0"/>
          </a:p>
        </p:txBody>
      </p:sp>
      <p:sp>
        <p:nvSpPr>
          <p:cNvPr id="27" name="Text 22"/>
          <p:cNvSpPr/>
          <p:nvPr/>
        </p:nvSpPr>
        <p:spPr>
          <a:xfrm>
            <a:off x="1765070" y="3932324"/>
            <a:ext cx="56046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500"/>
              </a:lnSpc>
            </a:pPr>
            <a:r>
              <a:rPr lang="en-US" sz="15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{Sean J, Mecca A, Arsh A, Cindy Z, Karthik B, Debasree S}</a:t>
            </a:r>
            <a:endParaRPr lang="en-US" sz="1500" dirty="0"/>
          </a:p>
        </p:txBody>
      </p:sp>
      <p:pic>
        <p:nvPicPr>
          <p:cNvPr id="28" name="Image 2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Job Delegation</a:t>
            </a:r>
            <a:endParaRPr lang="en-US" sz="2100" dirty="0"/>
          </a:p>
          <a:p>
            <a:pPr algn="l">
              <a:lnSpc>
                <a:spcPts val="2625"/>
              </a:lnSpc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10138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Role Delegation: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a6457f58-a998-4453-ab78-e5a18a3912de?pitch-bytes=39267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999" y="1386054"/>
            <a:ext cx="5529569" cy="3281958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9e1adf53-8677-4c6d-85ff-62b2a7112fd8?pitch-bytes=307767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8780" y="1386054"/>
            <a:ext cx="3162975" cy="3281958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Job Delegation</a:t>
            </a:r>
            <a:endParaRPr lang="en-US" sz="2100" dirty="0"/>
          </a:p>
          <a:p>
            <a:pPr algn="l">
              <a:lnSpc>
                <a:spcPts val="2625"/>
              </a:lnSpc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41637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Worked on Different Branches for Features and Frontend/Backend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aed62d0f-6315-4ddb-ae56-6b2cbd736e44?pitch-bytes=42734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0464" y="1288865"/>
            <a:ext cx="3161628" cy="3705409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628bf0f-cc00-47cb-a0a2-0cad45a98ff5?pitch-bytes=510807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31388" y="1748294"/>
            <a:ext cx="5130375" cy="27924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27358" y="1518262"/>
            <a:ext cx="416945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Updated Jira with delegated task roles, deadlines, and completions</a:t>
            </a:r>
            <a:endParaRPr lang="en-US" sz="1050" dirty="0"/>
          </a:p>
        </p:txBody>
      </p:sp>
      <p:pic>
        <p:nvPicPr>
          <p:cNvPr id="12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5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Extra Credit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861517"/>
            <a:ext cx="2445008" cy="411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 user-friendly web UI with a UX-focused approach.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Using an Agile methodology with tools like Jira or Asana for project tracking is beneficial but not required.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Adding AI capabilities within the application is an optional but valuable feature.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Incorporating API, WebSocket, OAuth, or Cloud Technology is recommended for a more robust application. ✅</a:t>
            </a:r>
            <a:endParaRPr lang="en-US" sz="1050" dirty="0"/>
          </a:p>
        </p:txBody>
      </p:sp>
      <p:pic>
        <p:nvPicPr>
          <p:cNvPr id="7" name="Image 0" descr="https://pitch-assets-ccb95893-de3f-4266-973c-20049231b248.s3.eu-west-1.amazonaws.com/d441b105-bfc4-4f59-8b75-75ae8d0e4036?pitch-bytes=105920&amp;pitch-content-type=image%2Fpng"/>
          <p:cNvPicPr>
            <a:picLocks noChangeAspect="1"/>
          </p:cNvPicPr>
          <p:nvPr/>
        </p:nvPicPr>
        <p:blipFill>
          <a:blip r:embed="rId3"/>
          <a:srcRect l="386" b="17644"/>
          <a:stretch/>
        </p:blipFill>
        <p:spPr>
          <a:xfrm>
            <a:off x="2918946" y="863177"/>
            <a:ext cx="4972697" cy="1814648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9920e32e-8ccd-4ed1-8d59-7d1982bf635f?pitch-bytes=307290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70448" y="2731450"/>
            <a:ext cx="2745536" cy="2176379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98368195835-91e67f80c9d7?crop=entropy&amp;cs=tinysrgb&amp;fit=max&amp;fm=jpg&amp;ixid=M3wyMTIyMnwwfDF8c2VhcmNofDJ8fE1pbmltYWxpc3RpYyUyMCUyOERlc2lnbiUyOSUyMFBpdGNoJTIwU3RhcnR1cCUyMElkZWElMjAlMkIlMjBOZXV0cmFsJTIwQ29sb3JzfGVufDF8MXx8fDE3NDMxMjcyMDd8MA&amp;ixlib=rb-4.0.3&amp;q=80&amp;w=1080"/>
          <p:cNvPicPr>
            <a:picLocks noChangeAspect="1"/>
          </p:cNvPicPr>
          <p:nvPr/>
        </p:nvPicPr>
        <p:blipFill>
          <a:blip r:embed="rId3"/>
          <a:srcRect t="2020" b="10283"/>
          <a:stretch/>
        </p:blipFill>
        <p:spPr>
          <a:xfrm>
            <a:off x="-15" y="83253"/>
            <a:ext cx="3842040" cy="5060247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 rot="5400000">
            <a:off x="4240513" y="4816820"/>
            <a:ext cx="68008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572777" y="3572877"/>
            <a:ext cx="390476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750"/>
              </a:lnSpc>
            </a:pPr>
            <a:r>
              <a:rPr lang="en-US" sz="3800" b="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Questions?</a:t>
            </a:r>
            <a:endParaRPr lang="en-US" sz="3750" dirty="0"/>
          </a:p>
        </p:txBody>
      </p:sp>
      <p:pic>
        <p:nvPicPr>
          <p:cNvPr id="10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851522" y="2558993"/>
            <a:ext cx="4444761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4003" y="476055"/>
            <a:ext cx="5146298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Agenda</a:t>
            </a:r>
            <a:endParaRPr lang="en-US" sz="3375" dirty="0"/>
          </a:p>
        </p:txBody>
      </p:sp>
      <p:sp>
        <p:nvSpPr>
          <p:cNvPr id="5" name="Shape 2"/>
          <p:cNvSpPr/>
          <p:nvPr/>
        </p:nvSpPr>
        <p:spPr>
          <a:xfrm>
            <a:off x="7472075" y="4278704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876078" y="3420219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78102" y="1428925"/>
            <a:ext cx="2521521" cy="2857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2NF model diagram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 cases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Action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Reporting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Stored Procedures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Extra Credit</a:t>
            </a:r>
            <a:endParaRPr lang="en-US" sz="1875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F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121212">
              <a:alpha val="1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6055"/>
            <a:ext cx="527692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Our Business Idea: GoldLinks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480855" y="1481146"/>
            <a:ext cx="361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What is GoldLinks?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80855" y="1713583"/>
            <a:ext cx="3619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It is a web-based platform that helps users compare local gold prices and store info in real-time.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803" y="2617531"/>
            <a:ext cx="25942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 Types of Users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3836" y="2846907"/>
            <a:ext cx="501885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800"/>
              </a:lnSpc>
              <a:buSzPct val="100000"/>
              <a:buChar char="•"/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Customer:  Browse and compare gold products from nearby store</a:t>
            </a:r>
            <a:endParaRPr lang="en-US" sz="1200" dirty="0"/>
          </a:p>
          <a:p>
            <a:pPr marL="190500" indent="-190500" algn="l">
              <a:lnSpc>
                <a:spcPts val="1800"/>
              </a:lnSpc>
              <a:buSzPct val="100000"/>
              <a:buChar char="•"/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 Owner:  Manage store details, add latest price, track revenue</a:t>
            </a:r>
            <a:endParaRPr lang="en-US" sz="1200" dirty="0"/>
          </a:p>
          <a:p>
            <a:pPr algn="l">
              <a:lnSpc>
                <a:spcPts val="1800"/>
              </a:lnSpc>
            </a:pP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80575" y="3758330"/>
            <a:ext cx="3034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Use?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80575" y="3983655"/>
            <a:ext cx="303460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To get accurate and real-time updates, compare store and products, and also easy to navigate. </a:t>
            </a:r>
            <a:endParaRPr lang="en-US" sz="1200" dirty="0"/>
          </a:p>
        </p:txBody>
      </p:sp>
      <p:pic>
        <p:nvPicPr>
          <p:cNvPr id="12" name="Image 0" descr="https://pitch-assets-ccb95893-de3f-4266-973c-20049231b248.s3.eu-west-1.amazonaws.com/20eee955-dbc9-49bc-b2c1-c000a3f4278a?pitch-bytes=1842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2362" y="1606283"/>
            <a:ext cx="3059436" cy="3059436"/>
          </a:xfrm>
          <a:prstGeom prst="rect">
            <a:avLst/>
          </a:prstGeom>
        </p:spPr>
      </p:pic>
      <p:pic>
        <p:nvPicPr>
          <p:cNvPr id="13" name="Image 1" descr="https://pitch-assets-ccb95893-de3f-4266-973c-20049231b248.s3.eu-west-1.amazonaws.com/b7c9e32e-aa3b-4b49-a906-260f821658cf?pitch-bytes=1065347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67" b="6167"/>
          <a:stretch/>
        </p:blipFill>
        <p:spPr>
          <a:xfrm>
            <a:off x="6808863" y="3323101"/>
            <a:ext cx="857296" cy="422747"/>
          </a:xfrm>
          <a:prstGeom prst="rect">
            <a:avLst/>
          </a:prstGeom>
        </p:spPr>
      </p:pic>
      <p:pic>
        <p:nvPicPr>
          <p:cNvPr id="14" name="Image 2" descr="https://pitch-assets-ccb95893-de3f-4266-973c-20049231b248.s3.eu-west-1.amazonaws.com/bc3df34c-a6ac-4c82-b754-ead260b91965?pitch-bytes=416977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200000">
            <a:off x="6900683" y="1759771"/>
            <a:ext cx="984615" cy="692512"/>
          </a:xfrm>
          <a:prstGeom prst="rect">
            <a:avLst/>
          </a:prstGeom>
        </p:spPr>
      </p:pic>
      <p:pic>
        <p:nvPicPr>
          <p:cNvPr id="15" name="Image 3" descr="https://pitch-assets-ccb95893-de3f-4266-973c-20049231b248.s3.eu-west-1.amazonaws.com/try-pitch-pdf-export-logo.sv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8195846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2NF Relational Model</a:t>
            </a:r>
            <a:endParaRPr lang="en-US" sz="3375" dirty="0"/>
          </a:p>
        </p:txBody>
      </p:sp>
      <p:pic>
        <p:nvPicPr>
          <p:cNvPr id="4" name="Image 0" descr="https://pitch-assets-ccb95893-de3f-4266-973c-20049231b248.s3.eu-west-1.amazonaws.com/44d8882c-ed93-49ad-9934-02da3354b892?pitch-bytes=19711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385" y="1009921"/>
            <a:ext cx="7495970" cy="365739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688"/>
              </a:lnSpc>
            </a:pPr>
            <a:r>
              <a:rPr lang="en-US" sz="38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Demo</a:t>
            </a:r>
            <a:endParaRPr lang="en-US" sz="3750" dirty="0"/>
          </a:p>
        </p:txBody>
      </p:sp>
      <p:pic>
        <p:nvPicPr>
          <p:cNvPr id="4" name="Image 0" descr="https://pitch-assets-ccb95893-de3f-4266-973c-20049231b248.s3.eu-west-1.amazonaws.com/0d8114b4-411a-4eff-973d-c3ee9993d2a7?pitch-bytes=104385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907" y="1564886"/>
            <a:ext cx="4472093" cy="213410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580c36c6-e78f-4790-8700-d99173eeccb1?pitch-bytes=104192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0473" y="1563005"/>
            <a:ext cx="4492490" cy="21359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6631" y="3821139"/>
            <a:ext cx="361872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Page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4917536" y="3818102"/>
            <a:ext cx="361872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Signup Component</a:t>
            </a:r>
            <a:endParaRPr lang="en-US" sz="2100" dirty="0"/>
          </a:p>
        </p:txBody>
      </p:sp>
      <p:pic>
        <p:nvPicPr>
          <p:cNvPr id="8" name="Image 2" descr="https://pitch-assets-ccb95893-de3f-4266-973c-20049231b248.s3.eu-west-1.amazonaws.com/try-pitch-pdf-export-logo.sv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688"/>
              </a:lnSpc>
            </a:pPr>
            <a:r>
              <a:rPr lang="en-US" sz="38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 Cases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76422" y="1423246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Store and Product Comparison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440136" y="1425638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Latest Gold Price Updates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3820" y="3246546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Navigation Ease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440232" y="3243561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Community Driven</a:t>
            </a:r>
            <a:endParaRPr lang="en-US" sz="1050" dirty="0"/>
          </a:p>
        </p:txBody>
      </p:sp>
      <p:pic>
        <p:nvPicPr>
          <p:cNvPr id="8" name="Image 0" descr="https://images.unsplash.com/photo-1586842855916-86c7d1f32057?crop=entropy&amp;cs=tinysrgb&amp;fit=max&amp;fm=jpg&amp;ixid=M3wyMTIyMnwwfDF8c2VhcmNofDEyfHxnb2xkfGVufDB8fHx8MTc0NzE4OTE5N3ww&amp;ixlib=rb-4.1.0&amp;q=80&amp;w=108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7389" y="456855"/>
            <a:ext cx="1664978" cy="2497468"/>
          </a:xfrm>
          <a:prstGeom prst="rect">
            <a:avLst/>
          </a:prstGeom>
        </p:spPr>
      </p:pic>
      <p:pic>
        <p:nvPicPr>
          <p:cNvPr id="9" name="Image 1" descr="https://images.unsplash.com/photo-1582213782179-e0d53f98f2ca?crop=entropy&amp;cs=tinysrgb&amp;fit=max&amp;fm=jpg&amp;ixid=M3wyMTIyMnwwfDF8c2VhcmNofDJ8fGNvbW11bml0eXxlbnwwfHx8fDE3NDcxMzkyNjh8MA&amp;ixlib=rb-4.1.0&amp;q=80&amp;w=108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598" y="857911"/>
            <a:ext cx="3144402" cy="2096268"/>
          </a:xfrm>
          <a:prstGeom prst="rect">
            <a:avLst/>
          </a:prstGeom>
        </p:spPr>
      </p:pic>
      <p:pic>
        <p:nvPicPr>
          <p:cNvPr id="10" name="Image 2" descr="https://images.unsplash.com/photo-1467810563316-b5476525c0f9?crop=entropy&amp;cs=tinysrgb&amp;fit=max&amp;fm=jpg&amp;ixid=M3wyMTIyMnwwfDF8c2VhcmNofDI4fHxuZXclMjB1c2VyfGVufDB8fHx8MTc0NzE4OTI3Nnww&amp;ixlib=rb-4.1.0&amp;q=80&amp;w=108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8050" y="2955104"/>
            <a:ext cx="3081757" cy="2057400"/>
          </a:xfrm>
          <a:prstGeom prst="rect">
            <a:avLst/>
          </a:prstGeom>
        </p:spPr>
      </p:pic>
      <p:pic>
        <p:nvPicPr>
          <p:cNvPr id="11" name="Image 3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753" y="478505"/>
            <a:ext cx="81907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600"/>
              </a:lnSpc>
            </a:pPr>
            <a:r>
              <a:rPr lang="en-US" sz="3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Journey</a:t>
            </a:r>
            <a:endParaRPr lang="en-US" sz="3600" dirty="0"/>
          </a:p>
        </p:txBody>
      </p:sp>
      <p:pic>
        <p:nvPicPr>
          <p:cNvPr id="4" name="Image 0" descr="https://pitch-assets-ccb95893-de3f-4266-973c-20049231b248.s3.eu-west-1.amazonaws.com/74c642d3-a0b9-4eb6-bfca-268b6977410d?pitch-bytes=16151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07"/>
          <a:stretch/>
        </p:blipFill>
        <p:spPr>
          <a:xfrm>
            <a:off x="201821" y="2206515"/>
            <a:ext cx="4261438" cy="293698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5400000">
            <a:off x="2524487" y="3103968"/>
            <a:ext cx="4083339" cy="0"/>
          </a:xfrm>
          <a:prstGeom prst="line">
            <a:avLst/>
          </a:prstGeom>
          <a:solidFill>
            <a:srgbClr val="F4BA00"/>
          </a:solidFill>
          <a:ln w="21167">
            <a:solidFill>
              <a:srgbClr val="12121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369393" y="1473623"/>
            <a:ext cx="192326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Regular User</a:t>
            </a:r>
            <a:endParaRPr lang="en-US" sz="2625" dirty="0"/>
          </a:p>
        </p:txBody>
      </p:sp>
      <p:sp>
        <p:nvSpPr>
          <p:cNvPr id="7" name="Text 3"/>
          <p:cNvSpPr/>
          <p:nvPr/>
        </p:nvSpPr>
        <p:spPr>
          <a:xfrm>
            <a:off x="4847425" y="1469913"/>
            <a:ext cx="417247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 (Store Owner) User</a:t>
            </a:r>
            <a:endParaRPr lang="en-US" sz="2625" dirty="0"/>
          </a:p>
        </p:txBody>
      </p:sp>
      <p:pic>
        <p:nvPicPr>
          <p:cNvPr id="8" name="Image 1" descr="https://pitch-assets-ccb95893-de3f-4266-973c-20049231b248.s3.eu-west-1.amazonaws.com/76653340-edc1-4b97-abf7-7149e0915aac?pitch-bytes=23745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08796" y="2666222"/>
            <a:ext cx="3657600" cy="1352731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try-pitch-pdf-export-logo.sv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8194834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Action &amp; Revenue + Demo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6250" y="1063466"/>
            <a:ext cx="33077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Demo for showing user experience and functionality 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5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Teamwork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101387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Role Delegation:</a:t>
            </a:r>
            <a:endParaRPr lang="en-US" sz="1050" dirty="0"/>
          </a:p>
        </p:txBody>
      </p:sp>
      <p:pic>
        <p:nvPicPr>
          <p:cNvPr id="7" name="Image 0" descr="https://pitch-assets-ccb95893-de3f-4266-973c-20049231b248.s3.eu-west-1.amazonaws.com/61e3a6de-ac53-47c9-9621-4197d8e8118a?pitch-bytes=1553205&amp;pitch-content-type=image%2Fpng"/>
          <p:cNvPicPr>
            <a:picLocks noChangeAspect="1"/>
          </p:cNvPicPr>
          <p:nvPr/>
        </p:nvPicPr>
        <p:blipFill>
          <a:blip r:embed="rId3"/>
          <a:srcRect l="1209"/>
          <a:stretch/>
        </p:blipFill>
        <p:spPr>
          <a:xfrm>
            <a:off x="969570" y="1296386"/>
            <a:ext cx="7208343" cy="3067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pic>
        <p:nvPicPr>
          <p:cNvPr id="10" name="Image 1" descr="https://pitch-assets-ccb95893-de3f-4266-973c-20049231b248.s3.eu-west-1.amazonaws.com/try-pitch-pdf-export-logo.sv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EA03C6BBBA7468D501DEB7CBB53D8" ma:contentTypeVersion="9" ma:contentTypeDescription="Create a new document." ma:contentTypeScope="" ma:versionID="d4e0791ab2071f11a6b40a2b9fd731cd">
  <xsd:schema xmlns:xsd="http://www.w3.org/2001/XMLSchema" xmlns:xs="http://www.w3.org/2001/XMLSchema" xmlns:p="http://schemas.microsoft.com/office/2006/metadata/properties" xmlns:ns3="2a9979ff-612b-497a-bdad-863b76c4757c" targetNamespace="http://schemas.microsoft.com/office/2006/metadata/properties" ma:root="true" ma:fieldsID="82dede12fd6882c86953fd0f39b6e205" ns3:_="">
    <xsd:import namespace="2a9979ff-612b-497a-bdad-863b76c475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979ff-612b-497a-bdad-863b76c475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9979ff-612b-497a-bdad-863b76c4757c" xsi:nil="true"/>
  </documentManagement>
</p:properties>
</file>

<file path=customXml/itemProps1.xml><?xml version="1.0" encoding="utf-8"?>
<ds:datastoreItem xmlns:ds="http://schemas.openxmlformats.org/officeDocument/2006/customXml" ds:itemID="{F41CBD9C-F0D3-4A25-BDA3-424819FC50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9979ff-612b-497a-bdad-863b76c475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36FF88-11AA-4B45-A24B-E997FCFBBB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D472BB-5DB7-4F75-A986-A7C026B67B9F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2a9979ff-612b-497a-bdad-863b76c4757c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283</Words>
  <Application>Microsoft Office PowerPoint</Application>
  <PresentationFormat>On-screen Show (16:9)</PresentationFormat>
  <Paragraphs>66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DM Sans</vt:lpstr>
      <vt:lpstr>IBM Plex Serif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✨Final Presentation</dc:title>
  <dc:subject>PptxGenJS Presentation</dc:subject>
  <dc:creator>Pitch Software GmbH</dc:creator>
  <cp:lastModifiedBy>ARSH ANAND</cp:lastModifiedBy>
  <cp:revision>2</cp:revision>
  <dcterms:created xsi:type="dcterms:W3CDTF">2025-05-14T03:56:24Z</dcterms:created>
  <dcterms:modified xsi:type="dcterms:W3CDTF">2025-05-14T03:58:44Z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0x010100BC2EA03C6BBBA7468D501DEB7CBB53D8</vt:lpwstr>
  </property>
</Properties>
</file>